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68" r:id="rId2"/>
    <p:sldId id="272" r:id="rId3"/>
    <p:sldId id="273" r:id="rId4"/>
    <p:sldId id="269" r:id="rId5"/>
    <p:sldId id="270" r:id="rId6"/>
    <p:sldId id="271" r:id="rId7"/>
    <p:sldId id="276" r:id="rId8"/>
    <p:sldId id="275" r:id="rId9"/>
    <p:sldId id="277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0EF5A-A821-0B3C-6A37-5D63F7055743}" v="220" dt="2020-06-22T17:36:32.908"/>
    <p1510:client id="{077368B0-F966-2416-0F6A-BE6A177F4FC3}" v="1258" dt="2020-06-19T14:13:07.547"/>
    <p1510:client id="{206DDC10-52F3-4F18-96B4-81F316B685C9}" v="8" dt="2020-06-19T14:03:32.202"/>
    <p1510:client id="{35BA05A0-5EBE-A31A-BE41-E77FE1D10211}" v="220" dt="2020-06-25T09:45:00.709"/>
    <p1510:client id="{6ECE9E6C-A716-F213-5FD4-BBDF2825CED2}" v="3" dt="2020-06-25T15:20:21.176"/>
    <p1510:client id="{6F108758-DBDE-9B23-2E95-914C9B6311EB}" v="25" dt="2020-06-25T15:21:32.685"/>
    <p1510:client id="{83972D33-2B92-A96A-5768-A46FE7A0BA9F}" v="22" dt="2020-06-22T13:50:22.865"/>
    <p1510:client id="{896D6980-A346-A083-586B-260956E767C5}" v="2" dt="2020-06-22T14:07:18.884"/>
    <p1510:client id="{F404E0B4-E5B8-483A-820C-F58BE121E422}" v="8" dt="2020-06-22T16:25:46.844"/>
    <p1510:client id="{FA3EC554-F26F-1B98-08D7-EE05F7082681}" v="46" dt="2020-06-19T13:21:26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62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09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42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44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42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28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9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87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7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98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39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9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 descr="Obraz zawierający podłoże, wewnątrz, osoba, grupa&#10;&#10;Opis wygenerowany przy bardzo wysokim poziomie pewności">
            <a:extLst>
              <a:ext uri="{FF2B5EF4-FFF2-40B4-BE49-F238E27FC236}">
                <a16:creationId xmlns:a16="http://schemas.microsoft.com/office/drawing/2014/main" id="{277E6258-383B-4CE2-9927-A3B02B87B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40"/>
          <a:stretch/>
        </p:blipFill>
        <p:spPr>
          <a:xfrm>
            <a:off x="159456" y="77906"/>
            <a:ext cx="11798488" cy="670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4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wewnątrz, osoba, stół, sufit&#10;&#10;Opis wygenerowany przy bardzo wysokim poziomie pewności">
            <a:extLst>
              <a:ext uri="{FF2B5EF4-FFF2-40B4-BE49-F238E27FC236}">
                <a16:creationId xmlns:a16="http://schemas.microsoft.com/office/drawing/2014/main" id="{CB8A91BB-19C5-4D78-914D-A3D95A6EB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91" r="131" b="175"/>
          <a:stretch/>
        </p:blipFill>
        <p:spPr>
          <a:xfrm>
            <a:off x="522169" y="167754"/>
            <a:ext cx="11150798" cy="652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72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D70B4E-60F0-4587-9D0A-C9E66E53A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3" descr="Obraz zawierający osoba, wewnątrz, grupa, pozujący&#10;&#10;Opis wygenerowany przy bardzo wysokim poziomie pewności">
            <a:extLst>
              <a:ext uri="{FF2B5EF4-FFF2-40B4-BE49-F238E27FC236}">
                <a16:creationId xmlns:a16="http://schemas.microsoft.com/office/drawing/2014/main" id="{2B2AAAEE-B186-4B9C-8252-1C85546F4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02" r="-2" b="-2"/>
          <a:stretch/>
        </p:blipFill>
        <p:spPr>
          <a:xfrm>
            <a:off x="20" y="-1"/>
            <a:ext cx="11828189" cy="6858000"/>
          </a:xfrm>
          <a:custGeom>
            <a:avLst/>
            <a:gdLst/>
            <a:ahLst/>
            <a:cxnLst/>
            <a:rect l="l" t="t" r="r" b="b"/>
            <a:pathLst>
              <a:path w="11828209" h="6851225">
                <a:moveTo>
                  <a:pt x="1484882" y="0"/>
                </a:moveTo>
                <a:lnTo>
                  <a:pt x="8520272" y="0"/>
                </a:lnTo>
                <a:lnTo>
                  <a:pt x="8541915" y="12445"/>
                </a:lnTo>
                <a:cubicBezTo>
                  <a:pt x="10512125" y="1209574"/>
                  <a:pt x="11828209" y="3376047"/>
                  <a:pt x="11828209" y="5849907"/>
                </a:cubicBezTo>
                <a:cubicBezTo>
                  <a:pt x="11828209" y="6085513"/>
                  <a:pt x="11816272" y="6318331"/>
                  <a:pt x="11792969" y="6547788"/>
                </a:cubicBezTo>
                <a:lnTo>
                  <a:pt x="11754411" y="6851225"/>
                </a:lnTo>
                <a:lnTo>
                  <a:pt x="0" y="6851225"/>
                </a:lnTo>
                <a:lnTo>
                  <a:pt x="0" y="1208190"/>
                </a:lnTo>
                <a:lnTo>
                  <a:pt x="176127" y="1023457"/>
                </a:lnTo>
                <a:cubicBezTo>
                  <a:pt x="562126" y="637458"/>
                  <a:pt x="994141" y="297476"/>
                  <a:pt x="1463239" y="12445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149F64-F5A8-406B-96EB-0B8A677B4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6322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A9EE7A9-906A-4407-BE4D-A564B220B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56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az 2" descr="Obraz zawierający osoba, wewnątrz, pozujący, grupa&#10;&#10;Opis wygenerowany przy bardzo wysokim poziomie pewności">
            <a:extLst>
              <a:ext uri="{FF2B5EF4-FFF2-40B4-BE49-F238E27FC236}">
                <a16:creationId xmlns:a16="http://schemas.microsoft.com/office/drawing/2014/main" id="{914AA009-528B-432E-AE92-DAF701EC3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38" r="1" b="5225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193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az 2" descr="Obraz zawierający osoba, zdjęcie, pozujący, grupa&#10;&#10;Opis wygenerowany przy bardzo wysokim poziomie pewności">
            <a:extLst>
              <a:ext uri="{FF2B5EF4-FFF2-40B4-BE49-F238E27FC236}">
                <a16:creationId xmlns:a16="http://schemas.microsoft.com/office/drawing/2014/main" id="{6339DC8D-CDCC-4BA6-A7E5-6A5AF5DC4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68" r="1" b="3195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0" name="Arc 8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958979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69" y="569429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22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zdjęcie, wewnątrz, kobieta, pozujący&#10;&#10;Opis wygenerowany przy bardzo wysokim poziomie pewności">
            <a:extLst>
              <a:ext uri="{FF2B5EF4-FFF2-40B4-BE49-F238E27FC236}">
                <a16:creationId xmlns:a16="http://schemas.microsoft.com/office/drawing/2014/main" id="{ED7E692E-7FD8-4B11-85D7-711D15949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93" t="1805" r="-5731" b="26519"/>
          <a:stretch/>
        </p:blipFill>
        <p:spPr>
          <a:xfrm>
            <a:off x="0" y="277847"/>
            <a:ext cx="7200905" cy="3299580"/>
          </a:xfrm>
          <a:prstGeom prst="rect">
            <a:avLst/>
          </a:prstGeom>
        </p:spPr>
      </p:pic>
      <p:pic>
        <p:nvPicPr>
          <p:cNvPr id="3" name="Obraz 3" descr="Obraz zawierający osoba, monitor, wewnątrz, ekran&#10;&#10;Opis wygenerowany przy bardzo wysokim poziomie pewności">
            <a:extLst>
              <a:ext uri="{FF2B5EF4-FFF2-40B4-BE49-F238E27FC236}">
                <a16:creationId xmlns:a16="http://schemas.microsoft.com/office/drawing/2014/main" id="{BF896888-D9FA-46B4-8598-6B5457CAB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4" t="7759"/>
          <a:stretch/>
        </p:blipFill>
        <p:spPr>
          <a:xfrm>
            <a:off x="6908800" y="279400"/>
            <a:ext cx="5156200" cy="2667001"/>
          </a:xfrm>
          <a:prstGeom prst="rect">
            <a:avLst/>
          </a:prstGeom>
        </p:spPr>
      </p:pic>
      <p:pic>
        <p:nvPicPr>
          <p:cNvPr id="4" name="Obraz 4" descr="Obraz zawierający osoba, mężczyzna, wewnątrz, stół&#10;&#10;Opis wygenerowany przy bardzo wysokim poziomie pewności">
            <a:extLst>
              <a:ext uri="{FF2B5EF4-FFF2-40B4-BE49-F238E27FC236}">
                <a16:creationId xmlns:a16="http://schemas.microsoft.com/office/drawing/2014/main" id="{C35B32A5-238B-43C7-93CE-BA1DA328B5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7" t="4348"/>
          <a:stretch/>
        </p:blipFill>
        <p:spPr>
          <a:xfrm>
            <a:off x="6908800" y="3200400"/>
            <a:ext cx="5156202" cy="3289301"/>
          </a:xfrm>
          <a:prstGeom prst="rect">
            <a:avLst/>
          </a:prstGeom>
        </p:spPr>
      </p:pic>
      <p:pic>
        <p:nvPicPr>
          <p:cNvPr id="5" name="Obraz 5" descr="Obraz zawierający zdjęcie, pokazywanie, sprzęt elektroniczny, ekran&#10;&#10;Opis wygenerowany przy bardzo wysokim poziomie pewności">
            <a:extLst>
              <a:ext uri="{FF2B5EF4-FFF2-40B4-BE49-F238E27FC236}">
                <a16:creationId xmlns:a16="http://schemas.microsoft.com/office/drawing/2014/main" id="{2D0F1993-BC54-4DB1-9E3E-03A9F2D2FC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77" t="8171" r="1319" b="23346"/>
          <a:stretch/>
        </p:blipFill>
        <p:spPr>
          <a:xfrm>
            <a:off x="63500" y="3750052"/>
            <a:ext cx="6743707" cy="273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8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wewnątrz, osoba, stół, grupa&#10;&#10;Opis wygenerowany przy bardzo wysokim poziomie pewności">
            <a:extLst>
              <a:ext uri="{FF2B5EF4-FFF2-40B4-BE49-F238E27FC236}">
                <a16:creationId xmlns:a16="http://schemas.microsoft.com/office/drawing/2014/main" id="{322AD777-1E2E-452C-97CC-B4601AD8A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3" b="12903"/>
          <a:stretch/>
        </p:blipFill>
        <p:spPr>
          <a:xfrm>
            <a:off x="202442" y="89111"/>
            <a:ext cx="11679449" cy="6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8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osoba, wewnątrz, grupa, pozujący&#10;&#10;Opis wygenerowany przy bardzo wysokim poziomie pewności">
            <a:extLst>
              <a:ext uri="{FF2B5EF4-FFF2-40B4-BE49-F238E27FC236}">
                <a16:creationId xmlns:a16="http://schemas.microsoft.com/office/drawing/2014/main" id="{2BC78215-86B0-47A2-A943-59EE5CB70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-2029156"/>
            <a:ext cx="11816117" cy="88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6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osoba, wewnątrz, grupa, stół&#10;&#10;Opis wygenerowany przy bardzo wysokim poziomie pewności">
            <a:extLst>
              <a:ext uri="{FF2B5EF4-FFF2-40B4-BE49-F238E27FC236}">
                <a16:creationId xmlns:a16="http://schemas.microsoft.com/office/drawing/2014/main" id="{45C6578B-A32D-445F-AC83-19AEE3527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190500"/>
            <a:ext cx="4965700" cy="6616700"/>
          </a:xfrm>
          <a:prstGeom prst="rect">
            <a:avLst/>
          </a:prstGeom>
        </p:spPr>
      </p:pic>
      <p:pic>
        <p:nvPicPr>
          <p:cNvPr id="3" name="Obraz 3" descr="Obraz zawierający osoba, wewnątrz, stół, siedzi&#10;&#10;Opis wygenerowany przy bardzo wysokim poziomie pewności">
            <a:extLst>
              <a:ext uri="{FF2B5EF4-FFF2-40B4-BE49-F238E27FC236}">
                <a16:creationId xmlns:a16="http://schemas.microsoft.com/office/drawing/2014/main" id="{23CE9FCF-3E85-4BF3-A0EE-F88983BA8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90500"/>
            <a:ext cx="49530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9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osoba, wewnątrz, stół, komputer&#10;&#10;Opis wygenerowany przy bardzo wysokim poziomie pewności">
            <a:extLst>
              <a:ext uri="{FF2B5EF4-FFF2-40B4-BE49-F238E27FC236}">
                <a16:creationId xmlns:a16="http://schemas.microsoft.com/office/drawing/2014/main" id="{C13C8D60-A832-45F9-B241-31480BD7A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26" r="102" b="10548"/>
          <a:stretch/>
        </p:blipFill>
        <p:spPr>
          <a:xfrm>
            <a:off x="556525" y="155813"/>
            <a:ext cx="11069675" cy="662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6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osoba, wewnątrz, pomieszczenie, stojące&#10;&#10;Opis wygenerowany przy bardzo wysokim poziomie pewności">
            <a:extLst>
              <a:ext uri="{FF2B5EF4-FFF2-40B4-BE49-F238E27FC236}">
                <a16:creationId xmlns:a16="http://schemas.microsoft.com/office/drawing/2014/main" id="{51C82569-01EC-47F7-A78E-2643A2B8F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730" y="137046"/>
            <a:ext cx="9231194" cy="690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wewnątrz, sufit, stół, osoba&#10;&#10;Opis wygenerowany przy bardzo wysokim poziomie pewności">
            <a:extLst>
              <a:ext uri="{FF2B5EF4-FFF2-40B4-BE49-F238E27FC236}">
                <a16:creationId xmlns:a16="http://schemas.microsoft.com/office/drawing/2014/main" id="{9DB5C88B-73B7-4541-ABBD-0041EE1354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70" r="-3293"/>
          <a:stretch/>
        </p:blipFill>
        <p:spPr>
          <a:xfrm>
            <a:off x="0" y="139700"/>
            <a:ext cx="7493012" cy="6362700"/>
          </a:xfrm>
          <a:prstGeom prst="rect">
            <a:avLst/>
          </a:prstGeom>
        </p:spPr>
      </p:pic>
      <p:pic>
        <p:nvPicPr>
          <p:cNvPr id="3" name="Obraz 3" descr="Obraz zawierający osoba, grupa, wewnątrz, osoby&#10;&#10;Opis wygenerowany przy bardzo wysokim poziomie pewności">
            <a:extLst>
              <a:ext uri="{FF2B5EF4-FFF2-40B4-BE49-F238E27FC236}">
                <a16:creationId xmlns:a16="http://schemas.microsoft.com/office/drawing/2014/main" id="{6332E424-B2A1-4FC1-8214-98EF4B82E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00" y="135150"/>
            <a:ext cx="5499100" cy="63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0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3" descr="Obraz zawierający osoba, pozujący, zewnętrzne, stojące&#10;&#10;Opis wygenerowany przy bardzo wysokim poziomie pewności">
            <a:extLst>
              <a:ext uri="{FF2B5EF4-FFF2-40B4-BE49-F238E27FC236}">
                <a16:creationId xmlns:a16="http://schemas.microsoft.com/office/drawing/2014/main" id="{F8C88114-16EA-4248-8272-DC6022FC3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53" r="-2" b="11139"/>
          <a:stretch/>
        </p:blipFill>
        <p:spPr>
          <a:xfrm>
            <a:off x="20" y="-1"/>
            <a:ext cx="11828189" cy="6858000"/>
          </a:xfrm>
          <a:custGeom>
            <a:avLst/>
            <a:gdLst/>
            <a:ahLst/>
            <a:cxnLst/>
            <a:rect l="l" t="t" r="r" b="b"/>
            <a:pathLst>
              <a:path w="11828209" h="6851225">
                <a:moveTo>
                  <a:pt x="1484882" y="0"/>
                </a:moveTo>
                <a:lnTo>
                  <a:pt x="8520272" y="0"/>
                </a:lnTo>
                <a:lnTo>
                  <a:pt x="8541915" y="12445"/>
                </a:lnTo>
                <a:cubicBezTo>
                  <a:pt x="10512125" y="1209574"/>
                  <a:pt x="11828209" y="3376047"/>
                  <a:pt x="11828209" y="5849907"/>
                </a:cubicBezTo>
                <a:cubicBezTo>
                  <a:pt x="11828209" y="6085513"/>
                  <a:pt x="11816272" y="6318331"/>
                  <a:pt x="11792969" y="6547788"/>
                </a:cubicBezTo>
                <a:lnTo>
                  <a:pt x="11754411" y="6851225"/>
                </a:lnTo>
                <a:lnTo>
                  <a:pt x="0" y="6851225"/>
                </a:lnTo>
                <a:lnTo>
                  <a:pt x="0" y="1208190"/>
                </a:lnTo>
                <a:lnTo>
                  <a:pt x="176127" y="1023457"/>
                </a:lnTo>
                <a:cubicBezTo>
                  <a:pt x="562126" y="637458"/>
                  <a:pt x="994141" y="297476"/>
                  <a:pt x="1463239" y="12445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149F64-F5A8-406B-96EB-0B8A677B4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6322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A9EE7A9-906A-4407-BE4D-A564B220B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26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osoba, budynek, wewnątrz, stojące&#10;&#10;Opis wygenerowany przy bardzo wysokim poziomie pewności">
            <a:extLst>
              <a:ext uri="{FF2B5EF4-FFF2-40B4-BE49-F238E27FC236}">
                <a16:creationId xmlns:a16="http://schemas.microsoft.com/office/drawing/2014/main" id="{FFCD6C4F-E52B-4432-AE16-E1F04F2FF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0" t="197" b="-658"/>
          <a:stretch/>
        </p:blipFill>
        <p:spPr>
          <a:xfrm>
            <a:off x="190500" y="266700"/>
            <a:ext cx="6748809" cy="6467602"/>
          </a:xfrm>
          <a:prstGeom prst="rect">
            <a:avLst/>
          </a:prstGeom>
        </p:spPr>
      </p:pic>
      <p:pic>
        <p:nvPicPr>
          <p:cNvPr id="3" name="Obraz 3" descr="Obraz zawierający osoba, trzymający, stojące, mężczyzna&#10;&#10;Opis wygenerowany przy bardzo wysokim poziomie pewności">
            <a:extLst>
              <a:ext uri="{FF2B5EF4-FFF2-40B4-BE49-F238E27FC236}">
                <a16:creationId xmlns:a16="http://schemas.microsoft.com/office/drawing/2014/main" id="{797116CD-23F8-4BB4-AB91-E582A6A5F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00" y="266700"/>
            <a:ext cx="48514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6464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Pakiet 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Tw Cen MT</vt:lpstr>
      <vt:lpstr>ShapesVTI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Lucyna</dc:creator>
  <cp:lastModifiedBy>Lucyna</cp:lastModifiedBy>
  <cp:revision>28</cp:revision>
  <dcterms:created xsi:type="dcterms:W3CDTF">2020-06-19T13:19:57Z</dcterms:created>
  <dcterms:modified xsi:type="dcterms:W3CDTF">2020-07-01T08:06:51Z</dcterms:modified>
</cp:coreProperties>
</file>